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6" r:id="rId6"/>
    <p:sldId id="259" r:id="rId7"/>
    <p:sldId id="267" r:id="rId8"/>
    <p:sldId id="271" r:id="rId9"/>
    <p:sldId id="272" r:id="rId10"/>
    <p:sldId id="268" r:id="rId11"/>
    <p:sldId id="269" r:id="rId12"/>
    <p:sldId id="270" r:id="rId13"/>
    <p:sldId id="274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1882" autoAdjust="0"/>
  </p:normalViewPr>
  <p:slideViewPr>
    <p:cSldViewPr>
      <p:cViewPr>
        <p:scale>
          <a:sx n="50" d="100"/>
          <a:sy n="50" d="100"/>
        </p:scale>
        <p:origin x="3234" y="954"/>
      </p:cViewPr>
      <p:guideLst>
        <p:guide orient="horz" pos="352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u_flag_co_funded_pos_[rgb]_right.jpg"/>
          <p:cNvPicPr>
            <a:picLocks noGrp="1" noChangeAspect="1"/>
          </p:cNvPicPr>
          <p:nvPr isPhoto="1"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29349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 </a:t>
            </a:r>
            <a:r>
              <a:rPr lang="en-US" sz="1600" b="0" dirty="0"/>
              <a:t>Promoting youth employment in remote areas in Jordan -(Job Jo)</a:t>
            </a:r>
          </a:p>
          <a:p>
            <a:pPr algn="ctr"/>
            <a:r>
              <a:rPr lang="en-US" sz="1600" b="0" dirty="0"/>
              <a:t> 598428-EPP-1-2018-1-JO-EPPKA2-CBHE-JP </a:t>
            </a:r>
          </a:p>
        </p:txBody>
      </p:sp>
    </p:spTree>
    <p:extLst>
      <p:ext uri="{BB962C8B-B14F-4D97-AF65-F5344CB8AC3E}">
        <p14:creationId xmlns:p14="http://schemas.microsoft.com/office/powerpoint/2010/main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E056D5B-143C-4AF5-8101-4332100E9AF5}"/>
              </a:ext>
            </a:extLst>
          </p:cNvPr>
          <p:cNvSpPr/>
          <p:nvPr userDrawn="1"/>
        </p:nvSpPr>
        <p:spPr>
          <a:xfrm rot="16200000">
            <a:off x="-1805354" y="4756500"/>
            <a:ext cx="3888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 </a:t>
            </a:r>
            <a:r>
              <a:rPr lang="en-US" sz="1600" b="0" dirty="0"/>
              <a:t>2</a:t>
            </a:r>
            <a:r>
              <a:rPr lang="en-US" sz="1600" b="0" baseline="30000" dirty="0"/>
              <a:t>nd</a:t>
            </a:r>
            <a:r>
              <a:rPr lang="en-US" sz="1600" b="0" dirty="0"/>
              <a:t> Management Meeting 26-27 Aug 2019</a:t>
            </a:r>
          </a:p>
        </p:txBody>
      </p:sp>
    </p:spTree>
    <p:extLst>
      <p:ext uri="{BB962C8B-B14F-4D97-AF65-F5344CB8AC3E}">
        <p14:creationId xmlns:p14="http://schemas.microsoft.com/office/powerpoint/2010/main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H2aeYwQ8Lr2wegMd6" TargetMode="External"/><Relationship Id="rId2" Type="http://schemas.openxmlformats.org/officeDocument/2006/relationships/hyperlink" Target="https://forms.gle/g4cZYqajDVUeaFu59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50026-1ACD-48EF-BF8F-93E9DDDC5D30}"/>
              </a:ext>
            </a:extLst>
          </p:cNvPr>
          <p:cNvSpPr txBox="1">
            <a:spLocks/>
          </p:cNvSpPr>
          <p:nvPr/>
        </p:nvSpPr>
        <p:spPr>
          <a:xfrm>
            <a:off x="722313" y="3429000"/>
            <a:ext cx="7772400" cy="23399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/>
              <a:t>ISLA Leiria</a:t>
            </a:r>
            <a:br>
              <a:rPr lang="pt-PT" sz="3200" b="1" dirty="0"/>
            </a:br>
            <a:br>
              <a:rPr lang="pt-PT" sz="3200" b="1" dirty="0"/>
            </a:br>
            <a:r>
              <a:rPr lang="pt-PT" sz="3200" b="1" dirty="0"/>
              <a:t>WP 4: </a:t>
            </a:r>
            <a:r>
              <a:rPr lang="en-GB" sz="3200" b="1" dirty="0"/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1400942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Quality Plan: structure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A5305045-A347-46BE-B3A5-1D885836E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Introduction</a:t>
            </a:r>
            <a:br>
              <a:rPr lang="en-US" dirty="0"/>
            </a:br>
            <a:r>
              <a:rPr lang="en-US" dirty="0"/>
              <a:t>2. Quality of Coordination and Management</a:t>
            </a:r>
          </a:p>
          <a:p>
            <a:pPr marL="0" indent="0">
              <a:buNone/>
            </a:pPr>
            <a:r>
              <a:rPr lang="en-US" sz="2600" dirty="0"/>
              <a:t>2.1. External Evaluation</a:t>
            </a:r>
            <a:br>
              <a:rPr lang="en-US" dirty="0"/>
            </a:br>
            <a:r>
              <a:rPr lang="en-US" dirty="0"/>
              <a:t>3. Quality of Training Materials, Training Workshops and Reports</a:t>
            </a:r>
          </a:p>
          <a:p>
            <a:pPr marL="0" indent="0">
              <a:buNone/>
            </a:pPr>
            <a:r>
              <a:rPr lang="en-US" sz="2600" dirty="0"/>
              <a:t>3.1. Peer Review Process</a:t>
            </a:r>
            <a:br>
              <a:rPr lang="en-US" dirty="0"/>
            </a:br>
            <a:r>
              <a:rPr lang="en-US" dirty="0"/>
              <a:t>4. Quality of Dissemination</a:t>
            </a:r>
            <a:br>
              <a:rPr lang="en-US" dirty="0"/>
            </a:br>
            <a:r>
              <a:rPr lang="en-US" dirty="0"/>
              <a:t>5. Risk Management Plan</a:t>
            </a:r>
            <a:br>
              <a:rPr lang="en-US" dirty="0"/>
            </a:br>
            <a:r>
              <a:rPr lang="en-US" sz="2600" dirty="0"/>
              <a:t>5.1. List of Recommendations – Conflict Avoidance</a:t>
            </a:r>
            <a:br>
              <a:rPr lang="en-US" dirty="0"/>
            </a:br>
            <a:r>
              <a:rPr lang="en-US" dirty="0"/>
              <a:t>6. Monitoring Working Time</a:t>
            </a:r>
            <a:br>
              <a:rPr lang="en-US" dirty="0"/>
            </a:br>
            <a:r>
              <a:rPr lang="en-US" dirty="0"/>
              <a:t>7. Long Term Impact Indicators</a:t>
            </a:r>
          </a:p>
        </p:txBody>
      </p:sp>
    </p:spTree>
    <p:extLst>
      <p:ext uri="{BB962C8B-B14F-4D97-AF65-F5344CB8AC3E}">
        <p14:creationId xmlns:p14="http://schemas.microsoft.com/office/powerpoint/2010/main" val="367669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Quality Plan: structure operationalization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B56E03F-3B9F-4B23-A9BA-5AE847823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78"/>
          <a:stretch/>
        </p:blipFill>
        <p:spPr>
          <a:xfrm>
            <a:off x="1165927" y="1988840"/>
            <a:ext cx="6812146" cy="4192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776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Quality Plan: summary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B2613BB5-429C-4A98-8D22-E45F9D65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Coordination and Management Indicators </a:t>
            </a:r>
          </a:p>
          <a:p>
            <a:pPr lvl="1"/>
            <a:r>
              <a:rPr lang="en-US" dirty="0"/>
              <a:t>6 activities, 6 indicators and its due dates. </a:t>
            </a:r>
            <a:r>
              <a:rPr lang="en-US" b="1" dirty="0">
                <a:solidFill>
                  <a:schemeClr val="bg1"/>
                </a:solidFill>
              </a:rPr>
              <a:t>All ok!</a:t>
            </a:r>
          </a:p>
          <a:p>
            <a:r>
              <a:rPr lang="en-US" dirty="0"/>
              <a:t>Training Indicators </a:t>
            </a:r>
          </a:p>
          <a:p>
            <a:pPr lvl="1"/>
            <a:r>
              <a:rPr lang="en-US" dirty="0"/>
              <a:t>6 activities, 8 indicators and its due dates. </a:t>
            </a:r>
            <a:r>
              <a:rPr lang="en-US" b="1" dirty="0">
                <a:solidFill>
                  <a:schemeClr val="bg1"/>
                </a:solidFill>
              </a:rPr>
              <a:t>Needs specification: 2 sets of indicators and 1 due date</a:t>
            </a:r>
          </a:p>
          <a:p>
            <a:r>
              <a:rPr lang="en-US" dirty="0"/>
              <a:t>External Dissemination Indicators</a:t>
            </a:r>
          </a:p>
          <a:p>
            <a:pPr lvl="1"/>
            <a:r>
              <a:rPr lang="en-US" dirty="0"/>
              <a:t>5 activities, 6 indicators and its due dates. </a:t>
            </a:r>
            <a:r>
              <a:rPr lang="en-US" b="1" dirty="0">
                <a:solidFill>
                  <a:schemeClr val="bg1"/>
                </a:solidFill>
              </a:rPr>
              <a:t>Needs specification: 1 partial indicator and 1 due date, missing</a:t>
            </a:r>
          </a:p>
          <a:p>
            <a:r>
              <a:rPr lang="en-US" dirty="0"/>
              <a:t>Internal Dissemination Indicators</a:t>
            </a:r>
          </a:p>
          <a:p>
            <a:pPr lvl="1"/>
            <a:r>
              <a:rPr lang="en-US" dirty="0"/>
              <a:t>4 activities, 4 indicators and its due dates. </a:t>
            </a:r>
            <a:r>
              <a:rPr lang="en-US" b="1" dirty="0">
                <a:solidFill>
                  <a:schemeClr val="bg1"/>
                </a:solidFill>
              </a:rPr>
              <a:t>Needs specification: 1 due date</a:t>
            </a:r>
          </a:p>
          <a:p>
            <a:r>
              <a:rPr lang="en-US" dirty="0"/>
              <a:t>Long term indicators</a:t>
            </a:r>
          </a:p>
          <a:p>
            <a:pPr lvl="1"/>
            <a:r>
              <a:rPr lang="en-US" dirty="0"/>
              <a:t>Quantitative and qualitative. </a:t>
            </a:r>
          </a:p>
        </p:txBody>
      </p:sp>
    </p:spTree>
    <p:extLst>
      <p:ext uri="{BB962C8B-B14F-4D97-AF65-F5344CB8AC3E}">
        <p14:creationId xmlns:p14="http://schemas.microsoft.com/office/powerpoint/2010/main" val="35718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Quality Plan: summary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improvement needs</a:t>
            </a: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B2613BB5-429C-4A98-8D22-E45F9D65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Coordination and Management Indicators </a:t>
            </a:r>
          </a:p>
          <a:p>
            <a:pPr lvl="1"/>
            <a:r>
              <a:rPr lang="en-US" dirty="0"/>
              <a:t>6 activities, 6 indicators and its due dates. </a:t>
            </a:r>
            <a:r>
              <a:rPr lang="en-US" b="1" dirty="0">
                <a:solidFill>
                  <a:schemeClr val="bg1"/>
                </a:solidFill>
              </a:rPr>
              <a:t>All ok!</a:t>
            </a:r>
          </a:p>
          <a:p>
            <a:r>
              <a:rPr lang="en-US" dirty="0"/>
              <a:t>Training Indicators </a:t>
            </a:r>
          </a:p>
          <a:p>
            <a:pPr lvl="1"/>
            <a:r>
              <a:rPr lang="en-US" dirty="0"/>
              <a:t>6 activities, 8 indicators and its due dates. </a:t>
            </a:r>
            <a:r>
              <a:rPr lang="en-US" b="1" dirty="0">
                <a:solidFill>
                  <a:schemeClr val="bg1"/>
                </a:solidFill>
              </a:rPr>
              <a:t>Needs specification: 2 sets of indicators and 1 due date</a:t>
            </a:r>
          </a:p>
          <a:p>
            <a:r>
              <a:rPr lang="en-US" dirty="0"/>
              <a:t>External Dissemination Indicators</a:t>
            </a:r>
          </a:p>
          <a:p>
            <a:pPr lvl="1"/>
            <a:r>
              <a:rPr lang="en-US" dirty="0"/>
              <a:t>5 activities, 6 indicators and its due dates. </a:t>
            </a:r>
            <a:r>
              <a:rPr lang="en-US" b="1" dirty="0">
                <a:solidFill>
                  <a:schemeClr val="bg1"/>
                </a:solidFill>
              </a:rPr>
              <a:t>Needs specification: 1 partial indicator and 1 due date, missing</a:t>
            </a:r>
          </a:p>
          <a:p>
            <a:r>
              <a:rPr lang="en-US" dirty="0"/>
              <a:t>Internal Dissemination Indicators</a:t>
            </a:r>
          </a:p>
          <a:p>
            <a:pPr lvl="1"/>
            <a:r>
              <a:rPr lang="en-US" dirty="0"/>
              <a:t>4 activities, 4 indicators and its due dates. </a:t>
            </a:r>
            <a:r>
              <a:rPr lang="en-US" b="1" dirty="0">
                <a:solidFill>
                  <a:schemeClr val="bg1"/>
                </a:solidFill>
              </a:rPr>
              <a:t>Needs specification: 1 due date</a:t>
            </a:r>
          </a:p>
          <a:p>
            <a:r>
              <a:rPr lang="en-US" dirty="0"/>
              <a:t>Long term indicators</a:t>
            </a:r>
          </a:p>
          <a:p>
            <a:pPr lvl="1"/>
            <a:r>
              <a:rPr lang="en-US" dirty="0"/>
              <a:t>Quantitative and qualitative. </a:t>
            </a:r>
          </a:p>
        </p:txBody>
      </p:sp>
      <p:sp>
        <p:nvSpPr>
          <p:cNvPr id="5" name="Marcador de Posição de Conteúdo 1">
            <a:extLst>
              <a:ext uri="{FF2B5EF4-FFF2-40B4-BE49-F238E27FC236}">
                <a16:creationId xmlns:a16="http://schemas.microsoft.com/office/drawing/2014/main" id="{E3AE96FA-5CA4-45CB-A667-230515512661}"/>
              </a:ext>
            </a:extLst>
          </p:cNvPr>
          <p:cNvSpPr txBox="1">
            <a:spLocks/>
          </p:cNvSpPr>
          <p:nvPr/>
        </p:nvSpPr>
        <p:spPr>
          <a:xfrm>
            <a:off x="6228184" y="2636912"/>
            <a:ext cx="237626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2 sets of indicators and 1 due date</a:t>
            </a:r>
          </a:p>
        </p:txBody>
      </p:sp>
      <p:sp>
        <p:nvSpPr>
          <p:cNvPr id="6" name="Marcador de Posição de Conteúdo 1">
            <a:extLst>
              <a:ext uri="{FF2B5EF4-FFF2-40B4-BE49-F238E27FC236}">
                <a16:creationId xmlns:a16="http://schemas.microsoft.com/office/drawing/2014/main" id="{0FEF1021-BC10-493B-B2EC-69BDF1A0D0AA}"/>
              </a:ext>
            </a:extLst>
          </p:cNvPr>
          <p:cNvSpPr txBox="1">
            <a:spLocks/>
          </p:cNvSpPr>
          <p:nvPr/>
        </p:nvSpPr>
        <p:spPr>
          <a:xfrm>
            <a:off x="6228184" y="3595544"/>
            <a:ext cx="2304256" cy="620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1 partial indicator and 1 due date</a:t>
            </a:r>
          </a:p>
        </p:txBody>
      </p:sp>
      <p:sp>
        <p:nvSpPr>
          <p:cNvPr id="7" name="Marcador de Posição de Conteúdo 1">
            <a:extLst>
              <a:ext uri="{FF2B5EF4-FFF2-40B4-BE49-F238E27FC236}">
                <a16:creationId xmlns:a16="http://schemas.microsoft.com/office/drawing/2014/main" id="{8C349EF7-AB20-49FD-A42E-CBCE50CD755E}"/>
              </a:ext>
            </a:extLst>
          </p:cNvPr>
          <p:cNvSpPr txBox="1">
            <a:spLocks/>
          </p:cNvSpPr>
          <p:nvPr/>
        </p:nvSpPr>
        <p:spPr>
          <a:xfrm>
            <a:off x="6228184" y="4534758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1 due date</a:t>
            </a:r>
          </a:p>
        </p:txBody>
      </p:sp>
      <p:sp>
        <p:nvSpPr>
          <p:cNvPr id="8" name="Marcador de Posição de Conteúdo 1">
            <a:extLst>
              <a:ext uri="{FF2B5EF4-FFF2-40B4-BE49-F238E27FC236}">
                <a16:creationId xmlns:a16="http://schemas.microsoft.com/office/drawing/2014/main" id="{7BDC1E90-5C06-4E81-9F3C-B3EA8E18F553}"/>
              </a:ext>
            </a:extLst>
          </p:cNvPr>
          <p:cNvSpPr txBox="1">
            <a:spLocks/>
          </p:cNvSpPr>
          <p:nvPr/>
        </p:nvSpPr>
        <p:spPr>
          <a:xfrm>
            <a:off x="6228184" y="5551764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Quantitative</a:t>
            </a:r>
          </a:p>
        </p:txBody>
      </p:sp>
    </p:spTree>
    <p:extLst>
      <p:ext uri="{BB962C8B-B14F-4D97-AF65-F5344CB8AC3E}">
        <p14:creationId xmlns:p14="http://schemas.microsoft.com/office/powerpoint/2010/main" val="309413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Quality Manager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399936DF-5F0E-4919-B67B-2D8E6CA87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en-GB" dirty="0"/>
              <a:t>Main concerns</a:t>
            </a:r>
          </a:p>
          <a:p>
            <a:pPr lvl="1"/>
            <a:r>
              <a:rPr lang="en-GB" dirty="0"/>
              <a:t>Quality Committee representatives</a:t>
            </a:r>
          </a:p>
          <a:p>
            <a:pPr lvl="1"/>
            <a:r>
              <a:rPr lang="en-GB" dirty="0"/>
              <a:t>Availability of information to assess the quality </a:t>
            </a:r>
          </a:p>
          <a:p>
            <a:pPr lvl="2"/>
            <a:r>
              <a:rPr lang="en-GB" dirty="0"/>
              <a:t>Channels of communication need to be specified.</a:t>
            </a:r>
          </a:p>
          <a:p>
            <a:pPr lvl="2"/>
            <a:r>
              <a:rPr lang="en-GB" dirty="0"/>
              <a:t>Job Jo website private area?</a:t>
            </a:r>
          </a:p>
          <a:p>
            <a:pPr lvl="1"/>
            <a:r>
              <a:rPr lang="en-GB" dirty="0"/>
              <a:t>Long term quantitative indicators specification</a:t>
            </a:r>
          </a:p>
          <a:p>
            <a:pPr lvl="2"/>
            <a:r>
              <a:rPr lang="en-GB" dirty="0"/>
              <a:t>How many instructors; specification of minimum thresholds</a:t>
            </a:r>
          </a:p>
          <a:p>
            <a:r>
              <a:rPr lang="en-GB" dirty="0"/>
              <a:t>Other concerns</a:t>
            </a:r>
          </a:p>
          <a:p>
            <a:pPr lvl="1"/>
            <a:r>
              <a:rPr lang="en-GB" dirty="0"/>
              <a:t>Profile of trainees (trained by European partners)</a:t>
            </a:r>
          </a:p>
          <a:p>
            <a:pPr lvl="1"/>
            <a:r>
              <a:rPr lang="en-GB" dirty="0"/>
              <a:t>Translation of training evaluation questionnaires to Arabic (Jordanian trainees)</a:t>
            </a:r>
          </a:p>
        </p:txBody>
      </p:sp>
    </p:spTree>
    <p:extLst>
      <p:ext uri="{BB962C8B-B14F-4D97-AF65-F5344CB8AC3E}">
        <p14:creationId xmlns:p14="http://schemas.microsoft.com/office/powerpoint/2010/main" val="259127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Meeting and Training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Evaluation</a:t>
            </a: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399936DF-5F0E-4919-B67B-2D8E6CA87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Links </a:t>
            </a:r>
          </a:p>
          <a:p>
            <a:pPr marL="0" indent="0">
              <a:buNone/>
            </a:pPr>
            <a:r>
              <a:rPr lang="en-GB" sz="2400" dirty="0"/>
              <a:t>Meeting: </a:t>
            </a:r>
            <a:r>
              <a:rPr lang="en-GB" sz="2400" dirty="0">
                <a:hlinkClick r:id="rId2"/>
              </a:rPr>
              <a:t>h</a:t>
            </a:r>
            <a:r>
              <a:rPr lang="en-GB" sz="2400" dirty="0">
                <a:hlinkClick r:id="rId2"/>
              </a:rPr>
              <a:t>ttps://forms.gle/g4cZYqajDVUeaFu59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/>
              <a:t>Training: </a:t>
            </a:r>
            <a:r>
              <a:rPr lang="en-GB" sz="2400" dirty="0">
                <a:hlinkClick r:id="rId3"/>
              </a:rPr>
              <a:t>https://forms.gle/H2aeYwQ8Lr2wegMd6</a:t>
            </a:r>
            <a:r>
              <a:rPr lang="en-GB" sz="2400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400" dirty="0"/>
              <a:t>List of meeting participants and trainee email?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73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Managing the BSBN Training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(ISLA, 2020)</a:t>
            </a:r>
          </a:p>
        </p:txBody>
      </p:sp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399936DF-5F0E-4919-B67B-2D8E6CA87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Main concerns</a:t>
            </a:r>
          </a:p>
          <a:p>
            <a:r>
              <a:rPr lang="en-GB" dirty="0"/>
              <a:t>Is our proposal accepted?</a:t>
            </a:r>
          </a:p>
          <a:p>
            <a:r>
              <a:rPr lang="en-GB" dirty="0"/>
              <a:t>Who are the trainees?</a:t>
            </a:r>
          </a:p>
          <a:p>
            <a:pPr lvl="1"/>
            <a:r>
              <a:rPr lang="en-GB" dirty="0"/>
              <a:t>Staff of BSBN?</a:t>
            </a:r>
          </a:p>
          <a:p>
            <a:pPr lvl="1"/>
            <a:r>
              <a:rPr lang="en-GB" dirty="0"/>
              <a:t>Trainers of future trainees?</a:t>
            </a:r>
          </a:p>
          <a:p>
            <a:r>
              <a:rPr lang="en-GB" dirty="0"/>
              <a:t>How many trainees?</a:t>
            </a:r>
          </a:p>
          <a:p>
            <a:r>
              <a:rPr lang="en-GB" dirty="0"/>
              <a:t>Duration of the training?</a:t>
            </a:r>
          </a:p>
        </p:txBody>
      </p:sp>
    </p:spTree>
    <p:extLst>
      <p:ext uri="{BB962C8B-B14F-4D97-AF65-F5344CB8AC3E}">
        <p14:creationId xmlns:p14="http://schemas.microsoft.com/office/powerpoint/2010/main" val="84097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Presentation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dirty="0"/>
              <a:t>1) Kick-off Meeting Evaluation feedback</a:t>
            </a:r>
          </a:p>
          <a:p>
            <a:pPr marL="0" indent="0">
              <a:buNone/>
            </a:pPr>
            <a:r>
              <a:rPr lang="en-GB" dirty="0"/>
              <a:t>2) Quality Plan</a:t>
            </a:r>
          </a:p>
          <a:p>
            <a:pPr marL="0" indent="0">
              <a:buNone/>
            </a:pPr>
            <a:r>
              <a:rPr lang="en-GB" dirty="0"/>
              <a:t>3) Meeting &amp; training evaluation links</a:t>
            </a:r>
          </a:p>
          <a:p>
            <a:pPr marL="0" indent="0">
              <a:buNone/>
            </a:pPr>
            <a:r>
              <a:rPr lang="en-GB" dirty="0"/>
              <a:t>4) Managing the BSBN Training</a:t>
            </a:r>
          </a:p>
        </p:txBody>
      </p:sp>
    </p:spTree>
    <p:extLst>
      <p:ext uri="{BB962C8B-B14F-4D97-AF65-F5344CB8AC3E}">
        <p14:creationId xmlns:p14="http://schemas.microsoft.com/office/powerpoint/2010/main" val="381893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Kick-off Meeting Evaluation</a:t>
            </a:r>
            <a:br>
              <a:rPr lang="en-GB" b="1" dirty="0"/>
            </a:b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E663AE3-C981-4BC7-8EF8-1018BC452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3699635" cy="5328592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6536BD-BF5E-41C7-A994-83379AA34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268760"/>
            <a:ext cx="3744416" cy="5293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00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A22A9-4092-454E-BD87-47ED5A1C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Meeting organization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75837-3D8E-4979-805D-F94873B72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14" y="1772816"/>
            <a:ext cx="6753172" cy="4235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91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A22A9-4092-454E-BD87-47ED5A1C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Meeting results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75837-3D8E-4979-805D-F94873B72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6753172" cy="4235966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0BFB7A9-065C-4C55-B002-B3F671D92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060848"/>
            <a:ext cx="674851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412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Meeting summary feedback</a:t>
            </a:r>
            <a:br>
              <a:rPr lang="en-GB" b="1" dirty="0"/>
            </a:b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u="sng" dirty="0"/>
              <a:t>Global evaluation: positive</a:t>
            </a:r>
          </a:p>
          <a:p>
            <a:endParaRPr lang="en-GB" u="sng" dirty="0"/>
          </a:p>
          <a:p>
            <a:r>
              <a:rPr lang="en-GB" u="sng" dirty="0"/>
              <a:t>Main Proposals</a:t>
            </a:r>
          </a:p>
          <a:p>
            <a:pPr lvl="1"/>
            <a:r>
              <a:rPr lang="en-GB" dirty="0"/>
              <a:t>A summary/minute should be made at the end of each working day; add discussion time;</a:t>
            </a:r>
          </a:p>
          <a:p>
            <a:endParaRPr lang="en-GB" u="sng" dirty="0"/>
          </a:p>
          <a:p>
            <a:r>
              <a:rPr lang="en-GB" u="sng" dirty="0"/>
              <a:t>Main constraints</a:t>
            </a:r>
          </a:p>
          <a:p>
            <a:pPr lvl="1"/>
            <a:r>
              <a:rPr lang="en-GB" dirty="0"/>
              <a:t>Specification of due dates;</a:t>
            </a:r>
          </a:p>
          <a:p>
            <a:pPr lvl="1"/>
            <a:r>
              <a:rPr lang="en-GB" dirty="0"/>
              <a:t>Clarification of each partners tasks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20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Quality Plan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24C845-DF93-496C-ACD3-62ED7025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980728"/>
            <a:ext cx="3872871" cy="5477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9305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Quality Plan: development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24C845-DF93-496C-ACD3-62ED7025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980728"/>
            <a:ext cx="3872871" cy="5477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FE72274-42ED-406D-AAC2-C308DB97D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88840"/>
            <a:ext cx="5245372" cy="2590184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9636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5AB32-D122-41EB-93F2-79906D9B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Quality Plan: development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24C845-DF93-496C-ACD3-62ED7025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980728"/>
            <a:ext cx="3872871" cy="5477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3944820-4994-452B-BF0E-65FB570DC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88840"/>
            <a:ext cx="5245372" cy="2590184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6FC4922-D2A8-4353-AC9E-234D05925E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7" b="49005"/>
          <a:stretch/>
        </p:blipFill>
        <p:spPr>
          <a:xfrm>
            <a:off x="1979712" y="3025140"/>
            <a:ext cx="6675774" cy="3612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228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4BFD0D-4726-485F-8003-1C805DD527D1}"/>
</file>

<file path=customXml/itemProps2.xml><?xml version="1.0" encoding="utf-8"?>
<ds:datastoreItem xmlns:ds="http://schemas.openxmlformats.org/officeDocument/2006/customXml" ds:itemID="{C88FDB61-B5B9-47B7-B240-677530228070}"/>
</file>

<file path=customXml/itemProps3.xml><?xml version="1.0" encoding="utf-8"?>
<ds:datastoreItem xmlns:ds="http://schemas.openxmlformats.org/officeDocument/2006/customXml" ds:itemID="{BF2D1739-76FA-47DC-A97E-ED8EC3BF808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432</Words>
  <Application>Microsoft Office PowerPoint</Application>
  <PresentationFormat>Apresentação no Ecrã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Apresentação do PowerPoint</vt:lpstr>
      <vt:lpstr>Presentation Contents</vt:lpstr>
      <vt:lpstr>Kick-off Meeting Evaluation </vt:lpstr>
      <vt:lpstr>Meeting organization</vt:lpstr>
      <vt:lpstr>Meeting results</vt:lpstr>
      <vt:lpstr>Meeting summary feedback </vt:lpstr>
      <vt:lpstr>Quality Plan </vt:lpstr>
      <vt:lpstr>Quality Plan: development </vt:lpstr>
      <vt:lpstr>Quality Plan: development </vt:lpstr>
      <vt:lpstr>Quality Plan: structure </vt:lpstr>
      <vt:lpstr>Quality Plan: structure operationalization</vt:lpstr>
      <vt:lpstr>Quality Plan: summary </vt:lpstr>
      <vt:lpstr>Quality Plan: summary  improvement needs</vt:lpstr>
      <vt:lpstr>Quality Manager </vt:lpstr>
      <vt:lpstr>Meeting and Training Evaluation</vt:lpstr>
      <vt:lpstr>Managing the BSBN Training  (ISLA, 2020)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Lurdes Castanheira</cp:lastModifiedBy>
  <cp:revision>45</cp:revision>
  <dcterms:created xsi:type="dcterms:W3CDTF">2018-09-11T16:13:06Z</dcterms:created>
  <dcterms:modified xsi:type="dcterms:W3CDTF">2019-08-22T07:47:14Z</dcterms:modified>
</cp:coreProperties>
</file>